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9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0618D85-961A-4217-AE12-E3359E3DB05C}" type="datetimeFigureOut">
              <a:rPr lang="en-US" smtClean="0"/>
              <a:pPr/>
              <a:t>11/28/2017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EE32DC6E-51FE-4379-95D2-5E95677764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8D85-961A-4217-AE12-E3359E3DB05C}" type="datetimeFigureOut">
              <a:rPr lang="en-US" smtClean="0"/>
              <a:pPr/>
              <a:t>11/28/2017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2DC6E-51FE-4379-95D2-5E95677764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8D85-961A-4217-AE12-E3359E3DB05C}" type="datetimeFigureOut">
              <a:rPr lang="en-US" smtClean="0"/>
              <a:pPr/>
              <a:t>11/28/2017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2DC6E-51FE-4379-95D2-5E95677764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8D85-961A-4217-AE12-E3359E3DB05C}" type="datetimeFigureOut">
              <a:rPr lang="en-US" smtClean="0"/>
              <a:pPr/>
              <a:t>11/28/2017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2DC6E-51FE-4379-95D2-5E95677764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8D85-961A-4217-AE12-E3359E3DB05C}" type="datetimeFigureOut">
              <a:rPr lang="en-US" smtClean="0"/>
              <a:pPr/>
              <a:t>11/28/2017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2DC6E-51FE-4379-95D2-5E95677764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8D85-961A-4217-AE12-E3359E3DB05C}" type="datetimeFigureOut">
              <a:rPr lang="en-US" smtClean="0"/>
              <a:pPr/>
              <a:t>11/28/2017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2DC6E-51FE-4379-95D2-5E95677764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8D85-961A-4217-AE12-E3359E3DB05C}" type="datetimeFigureOut">
              <a:rPr lang="en-US" smtClean="0"/>
              <a:pPr/>
              <a:t>11/28/2017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2DC6E-51FE-4379-95D2-5E95677764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0618D85-961A-4217-AE12-E3359E3DB05C}" type="datetimeFigureOut">
              <a:rPr lang="en-US" smtClean="0"/>
              <a:pPr/>
              <a:t>11/28/2017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EE32DC6E-51FE-4379-95D2-5E95677764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0618D85-961A-4217-AE12-E3359E3DB05C}" type="datetimeFigureOut">
              <a:rPr lang="en-US" smtClean="0"/>
              <a:pPr/>
              <a:t>11/28/2017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EE32DC6E-51FE-4379-95D2-5E95677764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8D85-961A-4217-AE12-E3359E3DB05C}" type="datetimeFigureOut">
              <a:rPr lang="en-US" smtClean="0"/>
              <a:pPr/>
              <a:t>11/28/2017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2DC6E-51FE-4379-95D2-5E95677764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18D85-961A-4217-AE12-E3359E3DB05C}" type="datetimeFigureOut">
              <a:rPr lang="en-US" smtClean="0"/>
              <a:pPr/>
              <a:t>11/28/2017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2DC6E-51FE-4379-95D2-5E95677764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0618D85-961A-4217-AE12-E3359E3DB05C}" type="datetimeFigureOut">
              <a:rPr lang="en-US" smtClean="0"/>
              <a:pPr/>
              <a:t>11/28/2017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EE32DC6E-51FE-4379-95D2-5E95677764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WISC-V INSTRUMENT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INTELLIGENCE MEASUREMENT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4185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WISC-V machine was developed by David Wechsler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Wechsler scales were the first to be used in intelligence testing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instrument is an integrated one after the WISC-IV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measures a child’s intellectual capacity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9742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CONTENT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assessment evaluates the given data to measure credibility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mean, median, mode, range, and frequency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measurement measured bad, good, and persuasive people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1166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PSYCHOLOGY ASSESSMENT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process helps in testing to arrive at a hypothesis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includes formal tests and surveys, and interview information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assessment may be used to determine if a person has learning disorder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Also, can be used to provide a composite score that represents a child’s intellectual ability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6162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STANDARDIZATION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Methods and procedures by which tasks should be administered as part of the development of any psychometrically sound measure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Standardized administration procedures include quiet environment, precise reading instructions and provision of necessary tools and stimuli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48910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AND NORMS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Norms consist of percentiles, cumulative percentiles and standard scores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provide a basis for comparison of an individual’s test result with a designated population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Norms enable someone to make a meaningful interpretation of the scores provided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Norms should be based on representative sample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5857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VALIDITY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Validity is the degree to which evidence and theory supports the interpretations of test scores for proposed uses of tests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test score refers to a piece of information that shows the performance of an examinee on a certain test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both provide insight in test measurement  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2779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RELIABILITY AND MEASUREEMNT ERROR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Reliability is the degree to which scores realized from a test are stable consistent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Reliability of construct measured should approximate a true value about the psychological variable being measured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Measurement error is the difference realized between observed value and the reality which may lead to skewing of results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7248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CULTURAL DIVERSITY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Cultural diversity is essential in considering test development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Mean IQ scores between socio-economic and ethnic groups is different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Item bias refers to anomalies that can occur in a test between measurements of various ethnic groups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 bias is also key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 bias is also realized in different cultures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8057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WISC-V is an essential instrument for measuring degree of intelligence in children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mean, median, range, mode and frequency play a key role in sample analysis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Intelligence degree varies in cultural diversity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40102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55</TotalTime>
  <Words>394</Words>
  <Application>Microsoft Office PowerPoint</Application>
  <PresentationFormat>On-screen Show (4:3)</PresentationFormat>
  <Paragraphs>43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Pushpin</vt:lpstr>
      <vt:lpstr>WISC-V INSTRUMENT</vt:lpstr>
      <vt:lpstr>INTRODUCTION</vt:lpstr>
      <vt:lpstr>CONTENT REQUIREMENTS</vt:lpstr>
      <vt:lpstr>PSYCHOLOGY ASSESSMENT</vt:lpstr>
      <vt:lpstr>STANDARDIZATION</vt:lpstr>
      <vt:lpstr>SAMPLE AND NORMS</vt:lpstr>
      <vt:lpstr>VALIDITY</vt:lpstr>
      <vt:lpstr>RELIABILITY AND MEASUREEMNT ERROR</vt:lpstr>
      <vt:lpstr>CULTURAL DIVERSITY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WISC-V INSTRUMENT</dc:title>
  <dc:creator>SANTOS</dc:creator>
  <cp:lastModifiedBy>hp ProBook 4530 User</cp:lastModifiedBy>
  <cp:revision>6</cp:revision>
  <dcterms:created xsi:type="dcterms:W3CDTF">2017-11-28T06:05:29Z</dcterms:created>
  <dcterms:modified xsi:type="dcterms:W3CDTF">2017-11-28T07:59:15Z</dcterms:modified>
</cp:coreProperties>
</file>